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02.09.2015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Борис </a:t>
            </a:r>
            <a:r>
              <a:rPr lang="ru-RU" dirty="0" err="1" smtClean="0"/>
              <a:t>годунов</a:t>
            </a:r>
            <a:r>
              <a:rPr lang="ru-RU" dirty="0" smtClean="0"/>
              <a:t>. смута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geistor.ru/wp-content/uploads/2015/06/Ivan_grozny_16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715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0"/>
            <a:ext cx="557216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0"/>
            <a:ext cx="7572396" cy="904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463" y="144462"/>
            <a:ext cx="5356231" cy="6499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785794"/>
            <a:ext cx="4214842" cy="5786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ермак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</Words>
  <PresentationFormat>Экран (4:3)</PresentationFormat>
  <Paragraphs>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Изящная</vt:lpstr>
      <vt:lpstr>Борис годунов. смута</vt:lpstr>
      <vt:lpstr>Слайд 2</vt:lpstr>
      <vt:lpstr>Слайд 3</vt:lpstr>
      <vt:lpstr>Слайд 4</vt:lpstr>
      <vt:lpstr>Слайд 5</vt:lpstr>
      <vt:lpstr>ермак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Борис годунов. смута</dc:title>
  <dc:creator>User</dc:creator>
  <cp:lastModifiedBy>User</cp:lastModifiedBy>
  <cp:revision>1</cp:revision>
  <dcterms:created xsi:type="dcterms:W3CDTF">2015-09-02T15:14:44Z</dcterms:created>
  <dcterms:modified xsi:type="dcterms:W3CDTF">2015-09-02T15:24:03Z</dcterms:modified>
</cp:coreProperties>
</file>