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83" r:id="rId7"/>
    <p:sldId id="260" r:id="rId8"/>
    <p:sldId id="265" r:id="rId9"/>
    <p:sldId id="266" r:id="rId10"/>
    <p:sldId id="261" r:id="rId11"/>
    <p:sldId id="268" r:id="rId12"/>
    <p:sldId id="262" r:id="rId13"/>
    <p:sldId id="284" r:id="rId14"/>
    <p:sldId id="263" r:id="rId15"/>
    <p:sldId id="282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882A72-8DB3-4D7A-A2B6-C3D6FBD3FDC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F8ED7B-621C-4FF8-8CA2-F4A04A78F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882A72-8DB3-4D7A-A2B6-C3D6FBD3FDC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8ED7B-621C-4FF8-8CA2-F4A04A78F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8882A72-8DB3-4D7A-A2B6-C3D6FBD3FDC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F8ED7B-621C-4FF8-8CA2-F4A04A78F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882A72-8DB3-4D7A-A2B6-C3D6FBD3FDC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8ED7B-621C-4FF8-8CA2-F4A04A78F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882A72-8DB3-4D7A-A2B6-C3D6FBD3FDC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F8ED7B-621C-4FF8-8CA2-F4A04A78F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882A72-8DB3-4D7A-A2B6-C3D6FBD3FDC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8ED7B-621C-4FF8-8CA2-F4A04A78F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882A72-8DB3-4D7A-A2B6-C3D6FBD3FDC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8ED7B-621C-4FF8-8CA2-F4A04A78F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882A72-8DB3-4D7A-A2B6-C3D6FBD3FDC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8ED7B-621C-4FF8-8CA2-F4A04A78F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882A72-8DB3-4D7A-A2B6-C3D6FBD3FDC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8ED7B-621C-4FF8-8CA2-F4A04A78F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882A72-8DB3-4D7A-A2B6-C3D6FBD3FDC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8ED7B-621C-4FF8-8CA2-F4A04A78F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882A72-8DB3-4D7A-A2B6-C3D6FBD3FDC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8ED7B-621C-4FF8-8CA2-F4A04A78F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8882A72-8DB3-4D7A-A2B6-C3D6FBD3FDC1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F8ED7B-621C-4FF8-8CA2-F4A04A78F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Города - герои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Смоленск</a:t>
            </a:r>
            <a:endParaRPr lang="ru-RU" dirty="0"/>
          </a:p>
        </p:txBody>
      </p:sp>
      <p:pic>
        <p:nvPicPr>
          <p:cNvPr id="30722" name="Picture 2" descr="http://www.idistur.ru/images/categories/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57375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смоленск</a:t>
            </a:r>
            <a:endParaRPr lang="ru-RU" dirty="0"/>
          </a:p>
        </p:txBody>
      </p:sp>
      <p:pic>
        <p:nvPicPr>
          <p:cNvPr id="36868" name="Picture 4" descr="http://img0.liveinternet.ru/images/attach/c/3/87/657/87657294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киев</a:t>
            </a:r>
            <a:endParaRPr lang="ru-RU" dirty="0"/>
          </a:p>
        </p:txBody>
      </p:sp>
      <p:pic>
        <p:nvPicPr>
          <p:cNvPr id="31746" name="Picture 2" descr="http://images.prom.ua/4118498_w640_h640_fg517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761999"/>
            <a:ext cx="5514975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киев</a:t>
            </a:r>
            <a:endParaRPr lang="ru-RU" dirty="0"/>
          </a:p>
        </p:txBody>
      </p:sp>
      <p:pic>
        <p:nvPicPr>
          <p:cNvPr id="54274" name="Picture 2" descr="http://all-pages.com/img/photoreports2/photoreport_179_8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16832"/>
            <a:ext cx="6191250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мурманск</a:t>
            </a:r>
            <a:endParaRPr lang="ru-RU" dirty="0"/>
          </a:p>
        </p:txBody>
      </p:sp>
      <p:pic>
        <p:nvPicPr>
          <p:cNvPr id="33794" name="Picture 2" descr="http://rt.com/files/politics/ukrainian-nationalists-memory-wwii-799/ie5cffeafc34f1015a4265f4ee9978798_sl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532216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мурманск</a:t>
            </a:r>
            <a:endParaRPr lang="ru-RU" dirty="0"/>
          </a:p>
        </p:txBody>
      </p:sp>
      <p:pic>
        <p:nvPicPr>
          <p:cNvPr id="52226" name="Picture 2" descr="http://900igr.net/datai/istorija/Po-gorodam-gerojam/0008-009-Gorod-geroj-Murman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ленинград</a:t>
            </a:r>
            <a:endParaRPr lang="ru-RU" dirty="0"/>
          </a:p>
        </p:txBody>
      </p:sp>
      <p:pic>
        <p:nvPicPr>
          <p:cNvPr id="37890" name="Picture 2" descr="http://shkolazhizni.ru/img/content/i35/35481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57375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Ленинград.во</a:t>
            </a:r>
            <a:r>
              <a:rPr lang="ru-RU" dirty="0" smtClean="0"/>
              <a:t> имя жизни и против войны</a:t>
            </a:r>
            <a:endParaRPr lang="ru-RU" dirty="0"/>
          </a:p>
        </p:txBody>
      </p:sp>
      <p:pic>
        <p:nvPicPr>
          <p:cNvPr id="38914" name="Picture 2" descr="http://img0.liveinternet.ru/images/attach/c/3/75/593/75593214_2352988_3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ленинград</a:t>
            </a:r>
            <a:endParaRPr lang="ru-RU" dirty="0"/>
          </a:p>
        </p:txBody>
      </p:sp>
      <p:pic>
        <p:nvPicPr>
          <p:cNvPr id="39938" name="Picture 2" descr="http://stat16.privet.ru/lr/0b049a7f888a544ed36e0ddadf9d4b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761999"/>
            <a:ext cx="45720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ленинград</a:t>
            </a:r>
            <a:endParaRPr lang="ru-RU" dirty="0"/>
          </a:p>
        </p:txBody>
      </p:sp>
      <p:pic>
        <p:nvPicPr>
          <p:cNvPr id="40962" name="Picture 2" descr="http://img0.liveinternet.ru/images/attach/c/3/75/593/75593212_2352988_3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opwar.ru/uploads/images/2012/223/jyzj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6096000" cy="4572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москва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ленинград</a:t>
            </a:r>
            <a:endParaRPr lang="ru-RU" dirty="0"/>
          </a:p>
        </p:txBody>
      </p:sp>
      <p:pic>
        <p:nvPicPr>
          <p:cNvPr id="41986" name="Picture 2" descr="http://memo24.ru/sites/all/files/content/memo/2012-11/photo-185-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33549"/>
            <a:ext cx="6829425" cy="512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керчь</a:t>
            </a:r>
            <a:endParaRPr lang="ru-RU" dirty="0"/>
          </a:p>
        </p:txBody>
      </p:sp>
      <p:pic>
        <p:nvPicPr>
          <p:cNvPr id="43010" name="Picture 2" descr="http://900igr.net/datai/istorija/Gorod-geroj/0010-013-Kerch-gorod-ger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5852914" cy="4600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керчь</a:t>
            </a:r>
            <a:endParaRPr lang="ru-RU" dirty="0"/>
          </a:p>
        </p:txBody>
      </p:sp>
      <p:pic>
        <p:nvPicPr>
          <p:cNvPr id="44034" name="Picture 2" descr="http://stat17.privet.ru/lr/0a09337e2d5251047bf768b1c42f90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6191250" cy="410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керчь</a:t>
            </a:r>
            <a:endParaRPr lang="ru-RU" dirty="0"/>
          </a:p>
        </p:txBody>
      </p:sp>
      <p:pic>
        <p:nvPicPr>
          <p:cNvPr id="45058" name="Picture 2" descr="http://img15.nnm.ru/9/7/8/d/e/2847854f921e7b9c4f4881a6cdd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190500"/>
            <a:ext cx="500062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новороссийск</a:t>
            </a:r>
            <a:endParaRPr lang="ru-RU" dirty="0"/>
          </a:p>
        </p:txBody>
      </p:sp>
      <p:pic>
        <p:nvPicPr>
          <p:cNvPr id="46082" name="Picture 2" descr="http://www.pomnite-nas.ru/img/23/201005030955100.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762750" cy="43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7728" cy="1143000"/>
          </a:xfrm>
        </p:spPr>
        <p:txBody>
          <a:bodyPr/>
          <a:lstStyle/>
          <a:p>
            <a:r>
              <a:rPr lang="ru-RU" dirty="0" err="1" smtClean="0"/>
              <a:t>новороссийск</a:t>
            </a:r>
            <a:endParaRPr lang="ru-RU" dirty="0"/>
          </a:p>
        </p:txBody>
      </p:sp>
      <p:pic>
        <p:nvPicPr>
          <p:cNvPr id="47106" name="Picture 2" descr="http://venividi.ru/files/img/9092/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190500"/>
            <a:ext cx="5000625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новороссийск</a:t>
            </a:r>
            <a:endParaRPr lang="ru-RU" dirty="0"/>
          </a:p>
        </p:txBody>
      </p:sp>
      <p:pic>
        <p:nvPicPr>
          <p:cNvPr id="48130" name="Picture 2" descr="http://unsveta.com/pics/1/15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224761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9736" cy="1143000"/>
          </a:xfrm>
        </p:spPr>
        <p:txBody>
          <a:bodyPr/>
          <a:lstStyle/>
          <a:p>
            <a:r>
              <a:rPr lang="ru-RU" dirty="0" err="1" smtClean="0"/>
              <a:t>новороссийск</a:t>
            </a:r>
            <a:endParaRPr lang="ru-RU" dirty="0"/>
          </a:p>
        </p:txBody>
      </p:sp>
      <p:pic>
        <p:nvPicPr>
          <p:cNvPr id="49154" name="Picture 2" descr="http://www.zhaba.ru/site_data/10667/objects_images/8/7/7/original/877994aa42df7f5a11347bcd5092fc53_39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190500"/>
            <a:ext cx="49911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севастополь</a:t>
            </a:r>
            <a:endParaRPr lang="ru-RU" dirty="0"/>
          </a:p>
        </p:txBody>
      </p:sp>
      <p:pic>
        <p:nvPicPr>
          <p:cNvPr id="50178" name="Picture 2" descr="http://kolyan.net/uploads/posts/2010-05/1273080593_0_35143_20dea38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76672"/>
            <a:ext cx="4994920" cy="5794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9736" cy="1143000"/>
          </a:xfrm>
        </p:spPr>
        <p:txBody>
          <a:bodyPr/>
          <a:lstStyle/>
          <a:p>
            <a:r>
              <a:rPr lang="ru-RU" dirty="0" err="1" smtClean="0"/>
              <a:t>севастополь</a:t>
            </a:r>
            <a:endParaRPr lang="ru-RU" dirty="0"/>
          </a:p>
        </p:txBody>
      </p:sp>
      <p:pic>
        <p:nvPicPr>
          <p:cNvPr id="51202" name="Picture 2" descr="http://kolyan.net/uploads/posts/2010-05/1273080258_0_3513a_1e0e2d24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77280"/>
            <a:ext cx="571500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волгоград</a:t>
            </a:r>
            <a:endParaRPr lang="ru-RU" dirty="0"/>
          </a:p>
        </p:txBody>
      </p:sp>
      <p:pic>
        <p:nvPicPr>
          <p:cNvPr id="32770" name="Picture 2" descr="http://gg34.ru/fotos/aprell/mamaev_-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5400600" cy="4166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минск</a:t>
            </a:r>
            <a:endParaRPr lang="ru-RU" dirty="0"/>
          </a:p>
        </p:txBody>
      </p:sp>
      <p:pic>
        <p:nvPicPr>
          <p:cNvPr id="55298" name="Picture 2" descr="http://www.zhaba.ru/site_data/10667/objects_images/3/2/b/original/32b8af14071c57c2f81fd4d58d93f0b9_39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3816424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минск</a:t>
            </a:r>
            <a:endParaRPr lang="ru-RU" dirty="0"/>
          </a:p>
        </p:txBody>
      </p:sp>
      <p:pic>
        <p:nvPicPr>
          <p:cNvPr id="56322" name="Picture 2" descr="http://budniak.narod.ru/Minsk/photos/r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25352"/>
            <a:ext cx="630019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одесса</a:t>
            </a:r>
            <a:endParaRPr lang="ru-RU" dirty="0"/>
          </a:p>
        </p:txBody>
      </p:sp>
      <p:pic>
        <p:nvPicPr>
          <p:cNvPr id="27652" name="Picture 4" descr="http://www.etovidel.net/appended_files/big/4eb70c9763a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96752"/>
            <a:ext cx="4645521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ленинград</a:t>
            </a:r>
            <a:endParaRPr lang="ru-RU" dirty="0"/>
          </a:p>
        </p:txBody>
      </p:sp>
      <p:pic>
        <p:nvPicPr>
          <p:cNvPr id="28674" name="Picture 2" descr="http://festival.1september.ru/articles/579409/img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12776"/>
            <a:ext cx="453650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900igr.net/datai/istorija/Po-gorodam-gerojam/0007-008-Gorod-geroj-Lenin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5231482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Тула</a:t>
            </a:r>
            <a:endParaRPr lang="ru-RU" dirty="0"/>
          </a:p>
        </p:txBody>
      </p:sp>
      <p:pic>
        <p:nvPicPr>
          <p:cNvPr id="29698" name="Picture 2" descr="http://img0.liveinternet.ru/images/attach/c/7/97/583/97583472_4278666_ty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тула</a:t>
            </a:r>
            <a:endParaRPr lang="ru-RU" dirty="0"/>
          </a:p>
        </p:txBody>
      </p:sp>
      <p:pic>
        <p:nvPicPr>
          <p:cNvPr id="34818" name="Picture 2" descr="http://img-fotki.yandex.ru/get/6406/136395745.0/0_98fea_6258021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76872"/>
            <a:ext cx="5619750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тула</a:t>
            </a:r>
            <a:endParaRPr lang="ru-RU" dirty="0"/>
          </a:p>
        </p:txBody>
      </p:sp>
      <p:pic>
        <p:nvPicPr>
          <p:cNvPr id="35842" name="Picture 2" descr="http://stihidl.ru/files/poem/poem_82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20888"/>
            <a:ext cx="4910683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</TotalTime>
  <Words>37</Words>
  <Application>Microsoft Office PowerPoint</Application>
  <PresentationFormat>Экран (4:3)</PresentationFormat>
  <Paragraphs>30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Изящная</vt:lpstr>
      <vt:lpstr>Города - герои</vt:lpstr>
      <vt:lpstr>москва</vt:lpstr>
      <vt:lpstr>волгоград</vt:lpstr>
      <vt:lpstr>одесса</vt:lpstr>
      <vt:lpstr>ленинград</vt:lpstr>
      <vt:lpstr>Слайд 6</vt:lpstr>
      <vt:lpstr>Тула</vt:lpstr>
      <vt:lpstr>тула</vt:lpstr>
      <vt:lpstr>тула</vt:lpstr>
      <vt:lpstr>Смоленск</vt:lpstr>
      <vt:lpstr>смоленск</vt:lpstr>
      <vt:lpstr>киев</vt:lpstr>
      <vt:lpstr>киев</vt:lpstr>
      <vt:lpstr>мурманск</vt:lpstr>
      <vt:lpstr>мурманск</vt:lpstr>
      <vt:lpstr>ленинград</vt:lpstr>
      <vt:lpstr>Ленинград.во имя жизни и против войны</vt:lpstr>
      <vt:lpstr>ленинград</vt:lpstr>
      <vt:lpstr>ленинград</vt:lpstr>
      <vt:lpstr>ленинград</vt:lpstr>
      <vt:lpstr>керчь</vt:lpstr>
      <vt:lpstr>керчь</vt:lpstr>
      <vt:lpstr>керчь</vt:lpstr>
      <vt:lpstr>новороссийск</vt:lpstr>
      <vt:lpstr>новороссийск</vt:lpstr>
      <vt:lpstr>новороссийск</vt:lpstr>
      <vt:lpstr>новороссийск</vt:lpstr>
      <vt:lpstr>севастополь</vt:lpstr>
      <vt:lpstr>севастополь</vt:lpstr>
      <vt:lpstr>минск</vt:lpstr>
      <vt:lpstr>минск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- герои</dc:title>
  <dc:creator>пуск</dc:creator>
  <cp:lastModifiedBy>User</cp:lastModifiedBy>
  <cp:revision>5</cp:revision>
  <dcterms:created xsi:type="dcterms:W3CDTF">2014-04-23T12:55:44Z</dcterms:created>
  <dcterms:modified xsi:type="dcterms:W3CDTF">2014-04-25T02:41:07Z</dcterms:modified>
</cp:coreProperties>
</file>