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5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Русско-турецкие войны. Екатерина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2"/>
            <a:ext cx="7427933" cy="642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44463"/>
            <a:ext cx="8070875" cy="642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3"/>
            <a:ext cx="7356495" cy="5999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Суворов Александр Васильевич</a:t>
            </a:r>
            <a:endParaRPr lang="ru-RU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643050"/>
            <a:ext cx="650085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Ушаков </a:t>
            </a:r>
            <a:r>
              <a:rPr lang="ru-RU" dirty="0" err="1" smtClean="0"/>
              <a:t>федор</a:t>
            </a:r>
            <a:r>
              <a:rPr lang="ru-RU" dirty="0" smtClean="0"/>
              <a:t> </a:t>
            </a:r>
            <a:r>
              <a:rPr lang="ru-RU" dirty="0" err="1" smtClean="0"/>
              <a:t>федорович</a:t>
            </a:r>
            <a:endParaRPr lang="ru-RU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857364"/>
            <a:ext cx="6648450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Потемкин </a:t>
            </a:r>
            <a:r>
              <a:rPr lang="ru-RU" dirty="0" err="1" smtClean="0"/>
              <a:t>григорий</a:t>
            </a:r>
            <a:r>
              <a:rPr lang="ru-RU" dirty="0" smtClean="0"/>
              <a:t> </a:t>
            </a:r>
            <a:r>
              <a:rPr lang="ru-RU" dirty="0" err="1" smtClean="0"/>
              <a:t>александрович</a:t>
            </a:r>
            <a:endParaRPr lang="ru-RU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571612"/>
            <a:ext cx="85725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14</Words>
  <Application>Microsoft Office PowerPoint</Application>
  <PresentationFormat>Экран (4:3)</PresentationFormat>
  <Paragraphs>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Trebuchet MS</vt:lpstr>
      <vt:lpstr>Wingdings</vt:lpstr>
      <vt:lpstr>Wingdings 2</vt:lpstr>
      <vt:lpstr>Изящная</vt:lpstr>
      <vt:lpstr>Русско-турецкие войны. Екатерина 2</vt:lpstr>
      <vt:lpstr>Презентация PowerPoint</vt:lpstr>
      <vt:lpstr>Презентация PowerPoint</vt:lpstr>
      <vt:lpstr>Презентация PowerPoint</vt:lpstr>
      <vt:lpstr>Суворов Александр Васильевич</vt:lpstr>
      <vt:lpstr>Ушаков федор федорович</vt:lpstr>
      <vt:lpstr>Потемкин григорий александрович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Русско-турецкие войны. Екатерина 2</dc:title>
  <dc:creator>User</dc:creator>
  <cp:lastModifiedBy>RePack by Diakov</cp:lastModifiedBy>
  <cp:revision>2</cp:revision>
  <dcterms:created xsi:type="dcterms:W3CDTF">2015-03-05T12:53:17Z</dcterms:created>
  <dcterms:modified xsi:type="dcterms:W3CDTF">2016-02-10T04:25:03Z</dcterms:modified>
</cp:coreProperties>
</file>