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1" r:id="rId3"/>
    <p:sldId id="258" r:id="rId4"/>
    <p:sldId id="256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AD5D02E-9005-4113-AAB5-09616F9F88B9}" type="datetimeFigureOut">
              <a:rPr lang="ru-RU" smtClean="0"/>
              <a:t>15.09.2016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7EA57BE-8D95-433B-8416-1BB5E7E664D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5D02E-9005-4113-AAB5-09616F9F88B9}" type="datetimeFigureOut">
              <a:rPr lang="ru-RU" smtClean="0"/>
              <a:t>15.09.2016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7BE-8D95-433B-8416-1BB5E7E664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AD5D02E-9005-4113-AAB5-09616F9F88B9}" type="datetimeFigureOut">
              <a:rPr lang="ru-RU" smtClean="0"/>
              <a:t>15.09.2016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EA57BE-8D95-433B-8416-1BB5E7E664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5D02E-9005-4113-AAB5-09616F9F88B9}" type="datetimeFigureOut">
              <a:rPr lang="ru-RU" smtClean="0"/>
              <a:t>15.09.2016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7BE-8D95-433B-8416-1BB5E7E664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D5D02E-9005-4113-AAB5-09616F9F88B9}" type="datetimeFigureOut">
              <a:rPr lang="ru-RU" smtClean="0"/>
              <a:t>15.09.2016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7EA57BE-8D95-433B-8416-1BB5E7E664D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5D02E-9005-4113-AAB5-09616F9F88B9}" type="datetimeFigureOut">
              <a:rPr lang="ru-RU" smtClean="0"/>
              <a:t>15.09.2016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7BE-8D95-433B-8416-1BB5E7E664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5D02E-9005-4113-AAB5-09616F9F88B9}" type="datetimeFigureOut">
              <a:rPr lang="ru-RU" smtClean="0"/>
              <a:t>15.09.2016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7BE-8D95-433B-8416-1BB5E7E664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5D02E-9005-4113-AAB5-09616F9F88B9}" type="datetimeFigureOut">
              <a:rPr lang="ru-RU" smtClean="0"/>
              <a:t>15.09.2016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7BE-8D95-433B-8416-1BB5E7E664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D5D02E-9005-4113-AAB5-09616F9F88B9}" type="datetimeFigureOut">
              <a:rPr lang="ru-RU" smtClean="0"/>
              <a:t>15.09.2016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7BE-8D95-433B-8416-1BB5E7E664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5D02E-9005-4113-AAB5-09616F9F88B9}" type="datetimeFigureOut">
              <a:rPr lang="ru-RU" smtClean="0"/>
              <a:t>15.09.2016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7BE-8D95-433B-8416-1BB5E7E664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5D02E-9005-4113-AAB5-09616F9F88B9}" type="datetimeFigureOut">
              <a:rPr lang="ru-RU" smtClean="0"/>
              <a:t>15.09.2016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A57BE-8D95-433B-8416-1BB5E7E664D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AD5D02E-9005-4113-AAB5-09616F9F88B9}" type="datetimeFigureOut">
              <a:rPr lang="ru-RU" smtClean="0"/>
              <a:t>15.09.2016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7EA57BE-8D95-433B-8416-1BB5E7E664D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Ввп</a:t>
            </a:r>
            <a:r>
              <a:rPr lang="ru-RU" dirty="0" smtClean="0"/>
              <a:t> </a:t>
            </a:r>
            <a:r>
              <a:rPr lang="ru-RU" dirty="0" err="1" smtClean="0"/>
              <a:t>россии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Го­су­дар­ство Z пе­ре­жи­ва­ет эко­но­ми­че­ский подъём. Про­мыш­лен­ность в своём раз­ви­тии опе­ре­жа­ет сель­ское хо­зяй­ство. За­ко­ном уста­нов­ле­но гос­под­ство го­су­дар­ствен­ной соб­ствен­но­сти. Какая эко­но­ми­че­ская си­сте­ма су­ще­ству­ет в го­су­дар­стве Z? По ка­ко­му при­зна­ку Вы это уста­но­ви­ли? На­зо­ви­те любые два иных при­зна­ка этой эко­но­ми­че­ской си­сте­мы.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s015.radikal.ru/i330/1603/2e/794ec4cbd8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doingbusiness.by/components/filemanager/load_files/original/632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ray-idaho.ru/picture_library/2016-02-03_21320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15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Какой смысл об­ще­ство­ве­ды вкла­ды­ва­ют в по­ня­тие «эко­но­ми­че­ская си­сте­ма»? При­вле­кая зна­ния об­ще­ство­вед­че­ско­го курса, со­ставь­те два пред­ло­же­ния, со­дер­жа­щие ин­фор­ма­цию об эко­но­ми­че­ской си­сте­ме.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</TotalTime>
  <Words>71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Ввп россии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2016-09-15T14:38:56Z</dcterms:created>
  <dcterms:modified xsi:type="dcterms:W3CDTF">2016-09-15T14:58:28Z</dcterms:modified>
</cp:coreProperties>
</file>